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2" r:id="rId6"/>
    <p:sldId id="266" r:id="rId7"/>
    <p:sldId id="264" r:id="rId8"/>
    <p:sldId id="265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81" r:id="rId19"/>
    <p:sldId id="276" r:id="rId20"/>
    <p:sldId id="277" r:id="rId21"/>
    <p:sldId id="282" r:id="rId22"/>
    <p:sldId id="278" r:id="rId23"/>
    <p:sldId id="279" r:id="rId24"/>
    <p:sldId id="280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905000"/>
            <a:ext cx="41148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029201"/>
            <a:ext cx="41148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0580" y="4860758"/>
            <a:ext cx="3977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06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67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29500" y="0"/>
            <a:ext cx="17145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100" y="495300"/>
            <a:ext cx="10287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013" y="495300"/>
            <a:ext cx="6395987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2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96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8168"/>
            <a:ext cx="9144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7233386" y="197816"/>
            <a:ext cx="1750164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05000"/>
            <a:ext cx="58292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699" y="5029200"/>
            <a:ext cx="58293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97279" y="4860758"/>
            <a:ext cx="56921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09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1" y="1905000"/>
            <a:ext cx="322326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040" y="1905000"/>
            <a:ext cx="322326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03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905000"/>
            <a:ext cx="3312414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800952"/>
            <a:ext cx="3312414" cy="352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2886" y="1905000"/>
            <a:ext cx="3312414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2886" y="2800952"/>
            <a:ext cx="3312414" cy="352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4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84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/>
        </p:nvSpPr>
        <p:spPr bwMode="auto">
          <a:xfrm>
            <a:off x="0" y="0"/>
            <a:ext cx="838539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7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876" y="1905000"/>
            <a:ext cx="466344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1905000"/>
            <a:ext cx="2086275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6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7750" y="1597795"/>
            <a:ext cx="428625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1905000"/>
            <a:ext cx="348615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185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/>
        </p:nvSpPr>
        <p:spPr bwMode="auto">
          <a:xfrm>
            <a:off x="0" y="0"/>
            <a:ext cx="838539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904999"/>
            <a:ext cx="70866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52518" y="6516131"/>
            <a:ext cx="10287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0" y="6516131"/>
            <a:ext cx="5075537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9500" y="6516131"/>
            <a:ext cx="6858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198120"/>
            <a:ext cx="70866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homeopathyforwomen.org/poison_ivy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155825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LEDUM PALUSTRE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Desktop\LEDUM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369741"/>
            <a:ext cx="3276600" cy="44882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9530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4400" dirty="0" smtClean="0"/>
              <a:t>Desire for solitude.</a:t>
            </a:r>
          </a:p>
          <a:p>
            <a:pPr fontAlgn="base"/>
            <a:r>
              <a:rPr lang="en-US" sz="4400" dirty="0" smtClean="0"/>
              <a:t>After nightmare, fears to go to sleep</a:t>
            </a:r>
          </a:p>
          <a:p>
            <a:pPr fontAlgn="base"/>
            <a:r>
              <a:rPr lang="en-US" sz="4400" dirty="0" smtClean="0"/>
              <a:t>Inclined to be angry ; vehement (showing strong feeling )</a:t>
            </a:r>
          </a:p>
          <a:p>
            <a:pPr fontAlgn="base"/>
            <a:r>
              <a:rPr lang="en-US" sz="4400" dirty="0" smtClean="0"/>
              <a:t>Dissatisfied ; hates his fellow-beings.</a:t>
            </a:r>
          </a:p>
          <a:p>
            <a:endParaRPr lang="en-US" dirty="0"/>
          </a:p>
        </p:txBody>
      </p:sp>
      <p:pic>
        <p:nvPicPr>
          <p:cNvPr id="8196" name="Picture 4" descr="C:\Users\admin\Desktop\x240-8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346710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HEAD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391400" cy="5105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Vertigo when walking, with tendency to fall to one side. </a:t>
            </a:r>
          </a:p>
          <a:p>
            <a:r>
              <a:rPr lang="en-US" sz="4800" dirty="0" smtClean="0"/>
              <a:t>Distress when head is covered.  </a:t>
            </a:r>
          </a:p>
          <a:p>
            <a:r>
              <a:rPr lang="en-US" sz="4800" dirty="0" smtClean="0"/>
              <a:t>Eruption and creeping sensation on the scalp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C:\Users\admin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200400"/>
            <a:ext cx="2438400" cy="2867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502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eyes are inflamed, the lids are agglutinated, and febrile movements occur in the evenings.</a:t>
            </a:r>
          </a:p>
          <a:p>
            <a:r>
              <a:rPr lang="en-US" sz="4800" dirty="0" smtClean="0"/>
              <a:t>Contused wounds </a:t>
            </a:r>
          </a:p>
          <a:p>
            <a:r>
              <a:rPr lang="en-US" sz="4800" dirty="0" smtClean="0"/>
              <a:t>Cataract with gout</a:t>
            </a:r>
            <a:endParaRPr lang="en-US" sz="4800" dirty="0"/>
          </a:p>
        </p:txBody>
      </p:sp>
      <p:pic>
        <p:nvPicPr>
          <p:cNvPr id="10243" name="Picture 3" descr="C:\Users\admin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048000"/>
            <a:ext cx="2762250" cy="3181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352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Red pimples on forehead and cheek</a:t>
            </a:r>
          </a:p>
          <a:p>
            <a:r>
              <a:rPr lang="en-US" sz="4800" dirty="0" smtClean="0"/>
              <a:t>Crusty eruption around nose and mouth</a:t>
            </a:r>
            <a:endParaRPr lang="en-US" sz="4800" dirty="0"/>
          </a:p>
        </p:txBody>
      </p:sp>
      <p:pic>
        <p:nvPicPr>
          <p:cNvPr id="11266" name="Picture 2" descr="C:\Users\admin\Desktop\Inflamed-acne-bumps-on-foreh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91000"/>
            <a:ext cx="3938954" cy="2286000"/>
          </a:xfrm>
          <a:prstGeom prst="rect">
            <a:avLst/>
          </a:prstGeom>
          <a:noFill/>
        </p:spPr>
      </p:pic>
      <p:pic>
        <p:nvPicPr>
          <p:cNvPr id="11267" name="Picture 3" descr="C:\Users\admin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91000"/>
            <a:ext cx="3788229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Offensive breath.</a:t>
            </a:r>
          </a:p>
          <a:p>
            <a:r>
              <a:rPr lang="en-US" sz="4800" dirty="0" smtClean="0"/>
              <a:t>Sudden running of water-like saliva from mouth, with colic ; </a:t>
            </a:r>
            <a:r>
              <a:rPr lang="en-US" sz="4800" dirty="0" err="1" smtClean="0"/>
              <a:t>waterbrash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12290" name="Picture 2" descr="C:\Users\admin\Desktop\Bad_breath_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6482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19800" cy="5257800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Burning in nose. </a:t>
            </a:r>
          </a:p>
          <a:p>
            <a:r>
              <a:rPr lang="en-US" sz="4800" dirty="0" smtClean="0"/>
              <a:t>Cough, with bloody expectoration. </a:t>
            </a:r>
          </a:p>
          <a:p>
            <a:r>
              <a:rPr lang="en-US" sz="4800" dirty="0" err="1" smtClean="0"/>
              <a:t>Dyspnœa</a:t>
            </a:r>
            <a:r>
              <a:rPr lang="en-US" sz="4800" dirty="0" smtClean="0"/>
              <a:t>; chest feels constricted. Suffocative arrest of breathing.</a:t>
            </a:r>
          </a:p>
          <a:p>
            <a:r>
              <a:rPr lang="en-US" sz="4800" dirty="0" smtClean="0"/>
              <a:t> Pain along trachea.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 descr="C:\Users\admin\Desktop\PA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429000"/>
            <a:ext cx="2895600" cy="29479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Bronchitis with emphysema of aged.</a:t>
            </a:r>
          </a:p>
          <a:p>
            <a:r>
              <a:rPr lang="en-US" sz="4800" dirty="0" smtClean="0"/>
              <a:t>Oppressive constriction of chest. </a:t>
            </a:r>
          </a:p>
          <a:p>
            <a:r>
              <a:rPr lang="en-US" sz="4800" dirty="0" smtClean="0"/>
              <a:t>Tickling in larynx; spasmodic cough.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6629400" cy="40386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Hæmoptysis</a:t>
            </a:r>
            <a:r>
              <a:rPr lang="en-US" sz="4800" dirty="0" smtClean="0"/>
              <a:t>, alternating with rheumatism. </a:t>
            </a:r>
          </a:p>
          <a:p>
            <a:r>
              <a:rPr lang="en-US" sz="4800" dirty="0" smtClean="0"/>
              <a:t>Whooping-cough; spasmodic, </a:t>
            </a:r>
            <a:r>
              <a:rPr lang="en-US" sz="4800" i="1" dirty="0" smtClean="0"/>
              <a:t>double inspiration</a:t>
            </a:r>
            <a:r>
              <a:rPr lang="en-US" sz="4800" dirty="0" smtClean="0"/>
              <a:t> with sobbing.</a:t>
            </a:r>
          </a:p>
          <a:p>
            <a:endParaRPr lang="en-US" dirty="0"/>
          </a:p>
        </p:txBody>
      </p:sp>
      <p:pic>
        <p:nvPicPr>
          <p:cNvPr id="14338" name="Picture 2" descr="C:\Users\admin\Desktop\hemopty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336842"/>
            <a:ext cx="2971800" cy="25211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Throbbing in </a:t>
            </a:r>
            <a:r>
              <a:rPr lang="en-US" sz="4800" dirty="0" err="1" smtClean="0"/>
              <a:t>rt</a:t>
            </a:r>
            <a:r>
              <a:rPr lang="en-US" sz="4800" dirty="0" smtClean="0"/>
              <a:t> shoulder</a:t>
            </a:r>
          </a:p>
          <a:p>
            <a:r>
              <a:rPr lang="en-US" sz="4800" dirty="0" smtClean="0"/>
              <a:t>Gouty </a:t>
            </a:r>
            <a:r>
              <a:rPr lang="en-US" sz="4800" dirty="0" err="1" smtClean="0"/>
              <a:t>nodosities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Rheumatism begins in lower limbs and ascends.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/>
              <a:t> violent </a:t>
            </a:r>
            <a:r>
              <a:rPr lang="en-US" sz="4800" dirty="0" smtClean="0"/>
              <a:t>and prolonged erections.</a:t>
            </a:r>
          </a:p>
          <a:p>
            <a:r>
              <a:rPr lang="en-US" sz="4800" dirty="0" smtClean="0"/>
              <a:t>Inflammatory swelling of penis.</a:t>
            </a:r>
          </a:p>
          <a:p>
            <a:r>
              <a:rPr lang="en-US" sz="4800" dirty="0" smtClean="0"/>
              <a:t>Increased sexual desire.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60198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Ledum</a:t>
            </a:r>
            <a:r>
              <a:rPr lang="en-US" sz="5400" dirty="0" smtClean="0"/>
              <a:t> </a:t>
            </a:r>
            <a:r>
              <a:rPr lang="en-US" sz="5400" dirty="0" err="1" smtClean="0"/>
              <a:t>Palustre</a:t>
            </a:r>
            <a:r>
              <a:rPr lang="en-US" sz="5400" dirty="0" smtClean="0"/>
              <a:t>, also known as Marsh Tea or Wild Rosemary, is a flowering evergreen shrub that grows to a height of 1 </a:t>
            </a:r>
            <a:r>
              <a:rPr lang="en-US" sz="5400" dirty="0" err="1" smtClean="0"/>
              <a:t>metre</a:t>
            </a:r>
            <a:r>
              <a:rPr lang="en-US" sz="5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Catamenia</a:t>
            </a:r>
            <a:r>
              <a:rPr lang="en-US" sz="4800" dirty="0" smtClean="0"/>
              <a:t> too early and too copious; the blood is bright red.</a:t>
            </a:r>
          </a:p>
          <a:p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Anal fissures</a:t>
            </a:r>
          </a:p>
          <a:p>
            <a:r>
              <a:rPr lang="en-US" sz="4800" dirty="0" err="1" smtClean="0"/>
              <a:t>Haemorrhoidal</a:t>
            </a:r>
            <a:r>
              <a:rPr lang="en-US" sz="4800" dirty="0" smtClean="0"/>
              <a:t> pain</a:t>
            </a:r>
            <a:endParaRPr lang="en-US" sz="4800" dirty="0"/>
          </a:p>
        </p:txBody>
      </p:sp>
      <p:pic>
        <p:nvPicPr>
          <p:cNvPr id="15362" name="Picture 2" descr="C:\Users\admin\Desktop\anal-fissure-3-500x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81400"/>
            <a:ext cx="3606553" cy="2971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Punctured wounds by sharp pointed instruments such as nails, rat bites, stings of insects </a:t>
            </a:r>
            <a:r>
              <a:rPr lang="en-US" sz="4800" dirty="0" err="1" smtClean="0"/>
              <a:t>esp</a:t>
            </a:r>
            <a:r>
              <a:rPr lang="en-US" sz="4800" dirty="0" smtClean="0"/>
              <a:t> mosquitoes.</a:t>
            </a:r>
          </a:p>
          <a:p>
            <a:r>
              <a:rPr lang="en-US" sz="4800" dirty="0" smtClean="0"/>
              <a:t>Long remaining </a:t>
            </a:r>
            <a:r>
              <a:rPr lang="en-US" sz="4800" dirty="0" err="1" smtClean="0"/>
              <a:t>discolouration</a:t>
            </a:r>
            <a:r>
              <a:rPr lang="en-US" sz="4800" dirty="0" smtClean="0"/>
              <a:t> after injuries, black and blue places become green.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Better from cold, putting feet in cold water.</a:t>
            </a:r>
          </a:p>
          <a:p>
            <a:r>
              <a:rPr lang="en-US" sz="4800" dirty="0" smtClean="0"/>
              <a:t>Worse at night from heat of bed.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Compare: </a:t>
            </a:r>
            <a:r>
              <a:rPr lang="en-US" sz="4800" dirty="0" err="1" smtClean="0"/>
              <a:t>Ruta</a:t>
            </a:r>
            <a:r>
              <a:rPr lang="en-US" sz="4800" dirty="0" smtClean="0"/>
              <a:t>, </a:t>
            </a:r>
            <a:r>
              <a:rPr lang="en-US" sz="4800" dirty="0" err="1" smtClean="0"/>
              <a:t>Ham,Bellis</a:t>
            </a:r>
            <a:r>
              <a:rPr lang="en-US" sz="4800" dirty="0" smtClean="0"/>
              <a:t>, </a:t>
            </a:r>
            <a:r>
              <a:rPr lang="en-US" sz="4800" dirty="0" err="1" smtClean="0"/>
              <a:t>Arn</a:t>
            </a:r>
            <a:r>
              <a:rPr lang="en-US" sz="4800" dirty="0" smtClean="0"/>
              <a:t>.</a:t>
            </a:r>
          </a:p>
          <a:p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3525"/>
            <a:ext cx="5333999" cy="35495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LEDUM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7610" y="1694276"/>
            <a:ext cx="6079990" cy="45541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COMMON NAME :  Marsh tea</a:t>
            </a:r>
          </a:p>
          <a:p>
            <a:pPr>
              <a:buNone/>
            </a:pPr>
            <a:endParaRPr lang="en-US" sz="4400" dirty="0" smtClean="0"/>
          </a:p>
          <a:p>
            <a:r>
              <a:rPr lang="en-US" sz="4400" dirty="0" smtClean="0"/>
              <a:t>FAMILY                   :  </a:t>
            </a:r>
            <a:r>
              <a:rPr lang="en-US" sz="4400" dirty="0" err="1" smtClean="0"/>
              <a:t>Ericaceae</a:t>
            </a: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r>
              <a:rPr lang="en-US" sz="4400" dirty="0" smtClean="0"/>
              <a:t>PROVER                 :  Dr Hahnemann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5400" dirty="0" smtClean="0"/>
              <a:t>CLINICAL USES: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5105400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Past uses have been in the treatment of puncture wounds produced by sharp pointed instrument.</a:t>
            </a:r>
          </a:p>
          <a:p>
            <a:endParaRPr lang="en-US" dirty="0"/>
          </a:p>
        </p:txBody>
      </p:sp>
      <p:pic>
        <p:nvPicPr>
          <p:cNvPr id="3074" name="Picture 2" descr="C:\Users\admin\Desktop\wound-bloody-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57400"/>
            <a:ext cx="3190993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781800" cy="4221163"/>
          </a:xfrm>
        </p:spPr>
        <p:txBody>
          <a:bodyPr>
            <a:normAutofit fontScale="92500"/>
          </a:bodyPr>
          <a:lstStyle/>
          <a:p>
            <a:r>
              <a:rPr lang="en-US" sz="5400" dirty="0" smtClean="0"/>
              <a:t>Homeopathically, </a:t>
            </a:r>
            <a:r>
              <a:rPr lang="en-US" sz="5400" dirty="0" err="1" smtClean="0"/>
              <a:t>Ledum</a:t>
            </a:r>
            <a:r>
              <a:rPr lang="en-US" sz="5400" dirty="0" smtClean="0"/>
              <a:t> is used for insect bites, and cold swellings or bruises which feel much better for ice-cold applications.</a:t>
            </a:r>
          </a:p>
          <a:p>
            <a:endParaRPr lang="en-US" dirty="0"/>
          </a:p>
        </p:txBody>
      </p:sp>
      <p:pic>
        <p:nvPicPr>
          <p:cNvPr id="4098" name="Picture 2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0014" y="228600"/>
            <a:ext cx="3050111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371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CONSTITUTION AND ADAPTABILITY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248400" cy="487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Adapted to rheumatic, gouty diathesis.</a:t>
            </a:r>
          </a:p>
          <a:p>
            <a:r>
              <a:rPr lang="en-US" sz="5400" dirty="0" smtClean="0"/>
              <a:t>Rheumatism begins in feet and travels upward.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admin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828800"/>
            <a:ext cx="2619375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410200" cy="4525963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Ledum</a:t>
            </a:r>
            <a:r>
              <a:rPr lang="en-US" sz="4800" dirty="0" smtClean="0"/>
              <a:t> affects the skin, producing an eruption like </a:t>
            </a:r>
            <a:r>
              <a:rPr lang="en-US" sz="4800" dirty="0" smtClean="0">
                <a:hlinkClick r:id="rId2"/>
              </a:rPr>
              <a:t>poison-oak</a:t>
            </a:r>
            <a:r>
              <a:rPr lang="en-US" sz="4800" dirty="0" smtClean="0"/>
              <a:t>.</a:t>
            </a:r>
          </a:p>
          <a:p>
            <a:r>
              <a:rPr lang="en-US" sz="4800" b="1" dirty="0" smtClean="0"/>
              <a:t> The heat of bed is intolerable.</a:t>
            </a:r>
            <a:endParaRPr lang="en-US" sz="4800" dirty="0" smtClean="0"/>
          </a:p>
          <a:p>
            <a:endParaRPr lang="en-US" dirty="0"/>
          </a:p>
        </p:txBody>
      </p:sp>
      <p:pic>
        <p:nvPicPr>
          <p:cNvPr id="6146" name="Picture 2" descr="C:\Users\admin\Desktop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200400"/>
            <a:ext cx="31242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"/>
            <a:ext cx="7086600" cy="441960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Wounded parts are especially cold to touch.</a:t>
            </a:r>
          </a:p>
          <a:p>
            <a:r>
              <a:rPr lang="en-US" sz="5400" dirty="0" smtClean="0"/>
              <a:t>Always feel cold and chilly</a:t>
            </a:r>
          </a:p>
          <a:p>
            <a:endParaRPr lang="en-US" dirty="0"/>
          </a:p>
        </p:txBody>
      </p:sp>
      <p:pic>
        <p:nvPicPr>
          <p:cNvPr id="7170" name="Picture 2" descr="C:\Users\admin\Desktop\PICS\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4391025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usic Score_16x9.potx" id="{6ADF3BEB-29B7-4B59-868B-CC2D2045A513}" vid="{1320CC86-6327-42C4-8685-C8BBB762A9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116</TotalTime>
  <Words>363</Words>
  <Application>Microsoft Office PowerPoint</Application>
  <PresentationFormat>On-screen Show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Theme1</vt:lpstr>
      <vt:lpstr>LEDUM PALUSTRE</vt:lpstr>
      <vt:lpstr>Slide 2</vt:lpstr>
      <vt:lpstr>Slide 3</vt:lpstr>
      <vt:lpstr>Slide 4</vt:lpstr>
      <vt:lpstr> CLINICAL USES:</vt:lpstr>
      <vt:lpstr>Slide 6</vt:lpstr>
      <vt:lpstr>CONSTITUTION AND ADAPTABILITY</vt:lpstr>
      <vt:lpstr>Slide 8</vt:lpstr>
      <vt:lpstr>Slide 9</vt:lpstr>
      <vt:lpstr>MIND</vt:lpstr>
      <vt:lpstr>HEAD </vt:lpstr>
      <vt:lpstr>EYES</vt:lpstr>
      <vt:lpstr>FACE</vt:lpstr>
      <vt:lpstr>MOUTH</vt:lpstr>
      <vt:lpstr>RESPIRATORY COMPLAINTS</vt:lpstr>
      <vt:lpstr>Slide 16</vt:lpstr>
      <vt:lpstr>Slide 17</vt:lpstr>
      <vt:lpstr>EXTREMITIES</vt:lpstr>
      <vt:lpstr>MALE</vt:lpstr>
      <vt:lpstr>FEMALE</vt:lpstr>
      <vt:lpstr>RECTUM</vt:lpstr>
      <vt:lpstr>INJURIES</vt:lpstr>
      <vt:lpstr>MODALITIES</vt:lpstr>
      <vt:lpstr>RELATIONSHIP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LEDUM PALUSTRE</dc:title>
  <dc:creator>mahima satheesh</dc:creator>
  <cp:lastModifiedBy>Dr.Yoga</cp:lastModifiedBy>
  <cp:revision>12</cp:revision>
  <dcterms:created xsi:type="dcterms:W3CDTF">2006-08-16T00:00:00Z</dcterms:created>
  <dcterms:modified xsi:type="dcterms:W3CDTF">2019-07-28T06:14:34Z</dcterms:modified>
</cp:coreProperties>
</file>